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316B-58E9-48BA-8D2F-44B2A7D1A89B}" type="datetimeFigureOut">
              <a:rPr lang="tr-TR" smtClean="0"/>
              <a:t>14.06.2016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0844B-25F2-4151-B5F9-3C9F82FF7FB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Sol üst köşedeki “Kuran Kursu Hizmetleri” bir sefer tıklanacak.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Açılan listeden “Personel İşlemleri” de bir sefer tıklanacak. Açılan listede Yaz kursları tahakkuk beyan butonuna basılacak.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Hiçbir yere dokunmadan “Yeni Kayıt” butonu tıklanacak.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tahakkuk beyan edilecek yıl ve ay seçilecek..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tahakkuk beyan edilecek yıl ve </a:t>
            </a:r>
            <a:r>
              <a:rPr lang="tr-TR" smtClean="0"/>
              <a:t>ay seçilecek..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açılan sayfada açık olan kutucuklara</a:t>
            </a:r>
            <a:r>
              <a:rPr lang="tr-TR" baseline="0" dirty="0" smtClean="0"/>
              <a:t> o tarihte girmiş olduğumuz ders saati yazılacak….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0844B-25F2-4151-B5F9-3C9F82FF7FB0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</Words>
  <PresentationFormat>Ekran Gösterisi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KEMAL</dc:creator>
  <cp:lastModifiedBy>KEMA</cp:lastModifiedBy>
  <cp:revision>5</cp:revision>
  <dcterms:created xsi:type="dcterms:W3CDTF">2016-06-14T15:15:26Z</dcterms:created>
  <dcterms:modified xsi:type="dcterms:W3CDTF">2016-06-14T15:25:39Z</dcterms:modified>
</cp:coreProperties>
</file>